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444" y="3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3575545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63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52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04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05 марта</a:t>
            </a:r>
          </a:p>
          <a:p>
            <a:pPr indent="177800" algn="just">
              <a:lnSpc>
                <a:spcPct val="115000"/>
              </a:lnSpc>
              <a:spcAft>
                <a:spcPts val="100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Облачно, утром и днем осадки (преимущественно снег), низовая метель, гололед. Ветер юго-западный 9-14, порывы 15-20 м/с. Температура воздуха ночью 3-5 мороза, днем 1 мороза-1 тепла.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06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снег, низовая метель, гололед. Ветер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 м/с. Температура воздуха 11-13 мороза.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6977365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0.207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27024</TotalTime>
  <Words>613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4168</cp:revision>
  <cp:lastPrinted>2021-07-01T03:56:27Z</cp:lastPrinted>
  <dcterms:created xsi:type="dcterms:W3CDTF">2018-03-27T06:03:00Z</dcterms:created>
  <dcterms:modified xsi:type="dcterms:W3CDTF">2026-03-04T06:49:11Z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