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943932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осадки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(дождь, снег),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гололед, днем небольшие осадки (дождь, снег),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западный 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снег), гололед.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юго-западный,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1858980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61769</TotalTime>
  <Words>621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6858</cp:revision>
  <cp:lastPrinted>2021-02-03T11:37:00Z</cp:lastPrinted>
  <dcterms:created xsi:type="dcterms:W3CDTF">2018-03-27T06:03:00Z</dcterms:created>
  <dcterms:modified xsi:type="dcterms:W3CDTF">2026-03-04T07:57:51Z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