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2211791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04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утром и днем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метель, гололед. Ветер юго-западный 9-14 м/с. Температура воздуха ночью 6-8, днем 1-3 мороза.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05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снег, низовая метель, гололед. Ветер юго-западный, южный 9-14 м/с. Температура воздуха 3-5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60670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25590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5129</cp:revision>
  <cp:lastPrinted>2021-07-01T03:56:27Z</cp:lastPrinted>
  <dcterms:created xsi:type="dcterms:W3CDTF">2018-03-27T06:03:00Z</dcterms:created>
  <dcterms:modified xsi:type="dcterms:W3CDTF">2026-03-04T07:56:01Z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