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3" d="100"/>
          <a:sy n="83" d="100"/>
        </p:scale>
        <p:origin x="84" y="6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80992660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№6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2088056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северо-западный с переходом на юго-западный 5-10 м/с. Температура воздуха ночью 1-3, днем 7-9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2026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2-4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./Бочкова Н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29214</TotalTime>
  <Words>584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4166</cp:revision>
  <cp:lastPrinted>2021-10-15T03:50:29Z</cp:lastPrinted>
  <dcterms:created xsi:type="dcterms:W3CDTF">2018-03-27T06:03:00Z</dcterms:created>
  <dcterms:modified xsi:type="dcterms:W3CDTF">2026-03-04T07:23:18Z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