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9542159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04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6461068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04 марта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05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ночью осадки (дождь, снег), днем дождь, временами сильный дождь. Временами туман. Ветер восточный с переходом на северо-западный 7-12, днем порывы 15-20 м/с. Температура воздуха ночью 1-3, днем 6-8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06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05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 первой половине ночи осадки (дождь, снег)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Туман.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абыл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С.Т.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14360</TotalTime>
  <Words>641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3970</cp:revision>
  <cp:lastPrinted>2021-07-01T03:56:27Z</cp:lastPrinted>
  <dcterms:created xsi:type="dcterms:W3CDTF">2018-03-27T06:03:00Z</dcterms:created>
  <dcterms:modified xsi:type="dcterms:W3CDTF">2026-03-04T08:07:25Z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