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10"/>
  </p:normalViewPr>
  <p:slideViewPr>
    <p:cSldViewPr snapToGrid="0">
      <p:cViewPr varScale="1">
        <p:scale>
          <a:sx n="113" d="100"/>
          <a:sy n="113" d="100"/>
        </p:scale>
        <p:origin x="1536" y="1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066032903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63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04 марта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04 марта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47759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05 марта 2026 г.</a:t>
            </a: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04 марта до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ч. 05 марта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ru-RU" altLang="ru-RU" sz="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360000" algn="just" eaLnBrk="1" hangingPunct="1">
              <a:spcBef>
                <a:spcPct val="0"/>
              </a:spcBef>
              <a:buFontTx/>
              <a:buNone/>
            </a:pP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ночью снег, днем осадки                         (дождь, снег). Низовая метель, гололед. Ветер юго-западный                        9-14, порывы 15-20 м/с. Температура воздуха ночью -4-6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°С,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днем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0,+2</a:t>
            </a:r>
            <a:r>
              <a:rPr lang="ru-RU" sz="1200" dirty="0">
                <a:solidFill>
                  <a:srgbClr val="21212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°С.</a:t>
            </a:r>
            <a:endParaRPr lang="ru-RU" sz="1200" b="0" i="0" dirty="0">
              <a:solidFill>
                <a:srgbClr val="000000"/>
              </a:solidFill>
              <a:effectLst/>
              <a:latin typeface="Tahoma" panose="020B0604030504040204" pitchFamily="34" charset="0"/>
            </a:endParaRPr>
          </a:p>
          <a:p>
            <a:pPr indent="360000" algn="ctr" eaLnBrk="1" hangingPunct="1">
              <a:spcBef>
                <a:spcPct val="0"/>
              </a:spcBef>
              <a:buFontTx/>
              <a:buNone/>
            </a:pPr>
            <a:r>
              <a:rPr lang="ru-RU" sz="1200" b="0" i="0" dirty="0">
                <a:solidFill>
                  <a:srgbClr val="000000"/>
                </a:solidFill>
                <a:effectLst/>
                <a:latin typeface="Tahoma" panose="020B060403050404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на 06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ctr">
              <a:spcBef>
                <a:spcPct val="0"/>
              </a:spcBef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05 марта</a:t>
            </a:r>
            <a:r>
              <a:rPr lang="ru-RU" altLang="ru-RU" sz="105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08 ч. 06 марта</a:t>
            </a:r>
            <a:endParaRPr lang="ru-RU" altLang="ru-RU" sz="105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360000" algn="just" eaLnBrk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Переменная облачность, снег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, 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изовая метель, гололед.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юго-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запад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ный</a:t>
            </a:r>
            <a:r>
              <a:rPr lang="ru-RU" sz="120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, южный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9-14, порывы 18 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-5-7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°С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.</a:t>
            </a:r>
            <a:endParaRPr lang="en-US" altLang="ru-RU" sz="1200" dirty="0">
              <a:solidFill>
                <a:srgbClr val="21212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38336" y="2641868"/>
            <a:ext cx="4587875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indent="354013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13" name="Таблица 2">
            <a:extLst>
              <a:ext uri="{FF2B5EF4-FFF2-40B4-BE49-F238E27FC236}">
                <a16:creationId xmlns:a16="http://schemas.microsoft.com/office/drawing/2014/main" id="{84E7B343-3573-4F2A-A155-B2489AD10A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0759775"/>
              </p:ext>
            </p:extLst>
          </p:nvPr>
        </p:nvGraphicFramePr>
        <p:xfrm>
          <a:off x="5024438" y="414020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pPr algn="l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 Айгисинова Н.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Саханова А..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657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Arial</vt:lpstr>
      <vt:lpstr>Calibri</vt:lpstr>
      <vt:lpstr>Helvetica</vt:lpstr>
      <vt:lpstr>Tahoma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94</cp:revision>
  <dcterms:modified xsi:type="dcterms:W3CDTF">2026-03-04T10:13:36Z</dcterms:modified>
</cp:coreProperties>
</file>