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3" d="100"/>
          <a:sy n="83" d="100"/>
        </p:scale>
        <p:origin x="1685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3444517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3" y="326124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49" y="240602"/>
            <a:ext cx="4395583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2026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05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днем осадки (дождь, снег), низовая метель, гололед. Ветер юго-западный 9-14, днем порывы 15-20 м/с. Температура воздуха ночью 7-9 мороза, днем 1 мороза-1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2026 г.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 марта 2026 г.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осадки (дождь, снег), низовая метель, гололед.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9-14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5-7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578900"/>
              </p:ext>
            </p:extLst>
          </p:nvPr>
        </p:nvGraphicFramePr>
        <p:xfrm>
          <a:off x="5133632" y="3727078"/>
          <a:ext cx="4415373" cy="23174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798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8012" y="1907029"/>
            <a:ext cx="4395582" cy="769441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05, ночью 06 марта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D2186E23-7670-4AE4-9871-3A43710F5F62}"/>
              </a:ext>
            </a:extLst>
          </p:cNvPr>
          <p:cNvSpPr txBox="1"/>
          <p:nvPr/>
        </p:nvSpPr>
        <p:spPr>
          <a:xfrm>
            <a:off x="5142249" y="2850887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55527</TotalTime>
  <Words>676</Words>
  <Application>Microsoft Office PowerPoint</Application>
  <PresentationFormat>Лист A4 (210x297 мм)</PresentationFormat>
  <Paragraphs>104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7793</cp:revision>
  <cp:lastPrinted>2025-08-12T06:13:34Z</cp:lastPrinted>
  <dcterms:created xsi:type="dcterms:W3CDTF">2018-03-27T06:03:00Z</dcterms:created>
  <dcterms:modified xsi:type="dcterms:W3CDTF">2026-03-04T06:46:37Z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