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9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1575869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южный, юго-западный ночью  3-8, днем 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мороза-1°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0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м/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2272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2322" y="319725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6241395"/>
              </p:ext>
            </p:extLst>
          </p:nvPr>
        </p:nvGraphicFramePr>
        <p:xfrm>
          <a:off x="5032322" y="430743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21247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4099</cp:revision>
  <cp:lastPrinted>2021-07-01T03:56:27Z</cp:lastPrinted>
  <dcterms:created xsi:type="dcterms:W3CDTF">2018-03-27T06:03:00Z</dcterms:created>
  <dcterms:modified xsi:type="dcterms:W3CDTF">2026-03-04T07:38:20Z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