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85542083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марта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Туман.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южный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04 марта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212793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27844</TotalTime>
  <Words>600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5181</cp:revision>
  <cp:lastPrinted>2021-07-01T03:56:27Z</cp:lastPrinted>
  <dcterms:created xsi:type="dcterms:W3CDTF">2018-03-27T06:03:00Z</dcterms:created>
  <dcterms:modified xsi:type="dcterms:W3CDTF">2026-03-04T07:56:47Z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