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2117791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04 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3262686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марта 2026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восточный с переходом на северо-западный 8-13, днем порывы 15-20 м/с. Температура воздуха ночью 0-2, днем 6-8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06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2026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северо-западный      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Қабыл С.Т.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14386</TotalTime>
  <Words>591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3982</cp:revision>
  <cp:lastPrinted>2021-07-01T03:56:27Z</cp:lastPrinted>
  <dcterms:created xsi:type="dcterms:W3CDTF">2018-03-27T06:03:00Z</dcterms:created>
  <dcterms:modified xsi:type="dcterms:W3CDTF">2026-03-04T08:18:53Z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