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9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1374649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снег, низовая 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мороза-1°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88850" y="23919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99239" y="34057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627652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21054</TotalTime>
  <Words>589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4070</cp:revision>
  <cp:lastPrinted>2021-10-14T11:15:53Z</cp:lastPrinted>
  <dcterms:created xsi:type="dcterms:W3CDTF">2018-03-27T06:03:00Z</dcterms:created>
  <dcterms:modified xsi:type="dcterms:W3CDTF">2026-03-04T07:43:13Z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