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763477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04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небольшие осадки (дождь, снег), гололед. Ветер юго-западный 6-11 м/с. Температура воздуха ночью 4-6 мороза, днем 0-2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06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2026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юго-западный, южный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04 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8930608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5682</TotalTime>
  <Words>566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1073</cp:revision>
  <cp:lastPrinted>2021-07-01T03:56:27Z</cp:lastPrinted>
  <dcterms:created xsi:type="dcterms:W3CDTF">2024-09-22T07:48:17Z</dcterms:created>
  <dcterms:modified xsi:type="dcterms:W3CDTF">2026-03-04T07:45:47Z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