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421387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54326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(преимущественно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снег), метель, гололед.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15-20, порывы 25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ctr">
              <a:tabLst>
                <a:tab pos="182563" algn="l"/>
              </a:tabLst>
            </a:pP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Облачно, снег,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16832"/>
            <a:ext cx="4680520" cy="1200329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indent="182563" algn="just"/>
            <a:r>
              <a:rPr lang="kk-KZ" sz="1200" dirty="0"/>
              <a:t>рқасын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20640</TotalTime>
  <Words>599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8048</cp:revision>
  <cp:lastPrinted>2021-07-01T03:56:27Z</cp:lastPrinted>
  <dcterms:created xsi:type="dcterms:W3CDTF">2018-03-27T06:03:00Z</dcterms:created>
  <dcterms:modified xsi:type="dcterms:W3CDTF">2026-03-04T07:08:34Z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