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2" d="100"/>
          <a:sy n="82" d="100"/>
        </p:scale>
        <p:origin x="90" y="76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63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04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95438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05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04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05 марта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осадки (дождь, снег). </a:t>
            </a:r>
            <a:r>
              <a:rPr lang="ru-RU" sz="1100" dirty="0">
                <a:solidFill>
                  <a:schemeClr val="tx1"/>
                </a:solidFill>
              </a:rPr>
              <a:t>Временами туман, </a:t>
            </a:r>
            <a:r>
              <a:rPr lang="ru-RU" sz="1100" dirty="0" smtClean="0">
                <a:solidFill>
                  <a:schemeClr val="tx1"/>
                </a:solidFill>
              </a:rPr>
              <a:t> гололед.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юг</a:t>
            </a:r>
            <a:r>
              <a:rPr lang="ru-RU" sz="1100" dirty="0">
                <a:solidFill>
                  <a:schemeClr val="tx1"/>
                </a:solidFill>
              </a:rPr>
              <a:t>о-восточный 3-8</a:t>
            </a:r>
            <a:r>
              <a:rPr lang="kk-KZ" sz="1100" dirty="0">
                <a:solidFill>
                  <a:schemeClr val="tx1"/>
                </a:solidFill>
              </a:rPr>
              <a:t>, </a:t>
            </a:r>
            <a:r>
              <a:rPr lang="kk-KZ" sz="1100" dirty="0" smtClean="0">
                <a:solidFill>
                  <a:schemeClr val="tx1"/>
                </a:solidFill>
              </a:rPr>
              <a:t>порывы </a:t>
            </a:r>
            <a:r>
              <a:rPr lang="kk-KZ" sz="1100" dirty="0">
                <a:solidFill>
                  <a:schemeClr val="tx1"/>
                </a:solidFill>
              </a:rPr>
              <a:t>15 </a:t>
            </a:r>
            <a:r>
              <a:rPr lang="ru-RU" sz="1100" dirty="0">
                <a:solidFill>
                  <a:schemeClr val="tx1"/>
                </a:solidFill>
              </a:rPr>
              <a:t>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-1+1°С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</a:rPr>
              <a:t>+6+8°С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06 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05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06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осадки </a:t>
            </a:r>
            <a:r>
              <a:rPr lang="ru-RU" sz="1100" dirty="0" smtClean="0">
                <a:solidFill>
                  <a:schemeClr val="tx1"/>
                </a:solidFill>
              </a:rPr>
              <a:t>(дождь, снег), </a:t>
            </a:r>
            <a:r>
              <a:rPr lang="ru-RU" sz="1100" dirty="0" smtClean="0">
                <a:solidFill>
                  <a:schemeClr val="tx1"/>
                </a:solidFill>
              </a:rPr>
              <a:t>туман, на дорогах гололедица.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</a:t>
            </a:r>
            <a:r>
              <a:rPr lang="ru-RU" sz="1100" dirty="0">
                <a:solidFill>
                  <a:schemeClr val="tx1"/>
                </a:solidFill>
              </a:rPr>
              <a:t> </a:t>
            </a:r>
            <a:r>
              <a:rPr lang="ru-RU" sz="1100" dirty="0" smtClean="0">
                <a:solidFill>
                  <a:schemeClr val="tx1"/>
                </a:solidFill>
              </a:rPr>
              <a:t>, порывы 15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0,+2°С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539344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05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марта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06 марта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04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28708</TotalTime>
  <Words>800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6948</cp:revision>
  <cp:lastPrinted>2021-07-01T09:11:30Z</cp:lastPrinted>
  <dcterms:created xsi:type="dcterms:W3CDTF">2018-03-27T06:03:00Z</dcterms:created>
  <dcterms:modified xsi:type="dcterms:W3CDTF">2026-03-04T06:18:51Z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