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33356856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№63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снег, низовая метель, гололед. Ветер юго-западный 9-14 м/с. Температура воздуха ночью 6-8, днем 1-3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низовая метель, 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южный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906756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2.998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28499</TotalTime>
  <Words>655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5290</cp:revision>
  <cp:lastPrinted>2021-07-01T03:56:27Z</cp:lastPrinted>
  <dcterms:created xsi:type="dcterms:W3CDTF">2018-03-27T06:03:00Z</dcterms:created>
  <dcterms:modified xsi:type="dcterms:W3CDTF">2026-03-04T07:54:42Z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