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8092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521531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smtClean="0">
                <a:latin typeface="Times New Roman" panose="02020603050405020304" pitchFamily="18" charset="0"/>
                <a:cs typeface="Times New Roman" panose="02020603050405020304"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күндіз жауын-шашын (жаңбыр, қар), жаяу бұрқасын, тұман, көктайғақ. Жел оңтүстік-батыстан, оңтүстіктен соғады, күші 9-14, күндіз екпіні 15-20 м/с. Ауа температурасы түнде 6-8 градус аяз, күндіз 0-2 градус аяз</a:t>
            </a:r>
            <a:r>
              <a:rPr lang="kk-KZ" sz="1100" dirty="0" smtClean="0">
                <a:latin typeface="Times New Roman" pitchFamily="18" charset="0"/>
                <a:cs typeface="Times New Roman" pitchFamily="18" charset="0"/>
              </a:rPr>
              <a:t>.</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a:t>
            </a:r>
            <a:r>
              <a:rPr lang="kk-KZ" sz="1100" dirty="0">
                <a:latin typeface="Times New Roman" pitchFamily="18" charset="0"/>
                <a:cs typeface="Times New Roman" pitchFamily="18" charset="0"/>
              </a:rPr>
              <a:t>жауын-шашын (қар</a:t>
            </a:r>
            <a:r>
              <a:rPr lang="kk-KZ" sz="1100" dirty="0" smtClean="0">
                <a:latin typeface="Times New Roman" pitchFamily="18" charset="0"/>
                <a:cs typeface="Times New Roman" pitchFamily="18" charset="0"/>
              </a:rPr>
              <a:t>, жаңбыр</a:t>
            </a:r>
            <a:r>
              <a:rPr lang="kk-KZ" sz="1100" dirty="0" smtClean="0">
                <a:latin typeface="Times New Roman" pitchFamily="18" charset="0"/>
                <a:cs typeface="Times New Roman" pitchFamily="18" charset="0"/>
              </a:rPr>
              <a:t>), жаяу бұрқасын, </a:t>
            </a:r>
            <a:r>
              <a:rPr lang="kk-KZ" sz="1100" dirty="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күші 9-14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39293</TotalTime>
  <Words>594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7327</cp:revision>
  <cp:lastPrinted>2021-07-01T03:56:27Z</cp:lastPrinted>
  <dcterms:created xsi:type="dcterms:W3CDTF">2018-03-27T06:03:00Z</dcterms:created>
  <dcterms:modified xsi:type="dcterms:W3CDTF">2026-03-04T06:17:18Z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