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9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24350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№63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наурыз</a:t>
            </a:r>
            <a:r>
              <a:rPr lang="ru-RU" altLang="ru-RU" sz="1200" b="1" dirty="0" err="1" smtClean="0">
                <a:latin typeface="Times New Roman" panose="02020603050405020304" pitchFamily="18" charset="0"/>
                <a:cs typeface="Times New Roman" panose="02020603050405020304" pitchFamily="18" charset="0"/>
              </a:rPr>
              <a:t>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a:t>
            </a:r>
          </a:p>
          <a:p>
            <a:pPr algn="ctr">
              <a:spcBef>
                <a:spcPts val="0"/>
              </a:spcBef>
              <a:defRPr/>
            </a:pPr>
            <a:r>
              <a:rPr lang="kk-KZ" altLang="ru-RU" sz="1200" b="1" dirty="0" smtClean="0">
                <a:latin typeface="Times New Roman" pitchFamily="18" charset="0"/>
                <a:cs typeface="Times New Roman" pitchFamily="18" charset="0"/>
              </a:rPr>
              <a:t>04 </a:t>
            </a:r>
            <a:r>
              <a:rPr lang="kk-KZ" altLang="ru-RU" sz="1200" b="1" dirty="0">
                <a:latin typeface="Times New Roman" pitchFamily="18" charset="0"/>
                <a:cs typeface="Times New Roman" pitchFamily="18" charset="0"/>
              </a:rPr>
              <a:t>наурыз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оңтүстік-шығыстан соғады</a:t>
            </a:r>
            <a:r>
              <a:rPr lang="kk-KZ" sz="1200" smtClean="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түнде күші 3-8, күндіз күші 9-14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8-10°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 аяз-1° жылы </a:t>
            </a:r>
            <a:r>
              <a:rPr lang="kk-KZ" sz="1200" dirty="0">
                <a:solidFill>
                  <a:prstClr val="black"/>
                </a:solidFill>
                <a:latin typeface="Times New Roman" pitchFamily="18" charset="0"/>
                <a:cs typeface="Times New Roman" pitchFamily="18" charset="0"/>
              </a:rPr>
              <a:t>болады.</a:t>
            </a:r>
          </a:p>
          <a:p>
            <a:pPr algn="just">
              <a:spcBef>
                <a:spcPts val="0"/>
              </a:spcBef>
              <a:defRPr/>
            </a:pPr>
            <a:endParaRPr lang="ru-RU" sz="6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05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 </a:t>
            </a:r>
            <a:r>
              <a:rPr lang="kk-KZ" sz="1200" dirty="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Жел оңтүстік-батыстан соғады, күші 5-10 м/с. Ауа температурасы 2-4°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69755" y="232787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69755" y="322958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99902470"/>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заттар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ШЖШм.б.асу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a:t>
                      </a:r>
                      <a:r>
                        <a:rPr lang="kk-KZ" sz="900" dirty="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0,454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23836</TotalTime>
  <Words>644</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4441</cp:revision>
  <cp:lastPrinted>2021-07-01T03:56:27Z</cp:lastPrinted>
  <dcterms:created xsi:type="dcterms:W3CDTF">2018-03-27T06:03:00Z</dcterms:created>
  <dcterms:modified xsi:type="dcterms:W3CDTF">2026-03-04T07:34:50Z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