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300"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763244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Бұлтты, таңертең және күндіз жауын-шашын (көбінесе қар) жауады, жаяу бұрқасын, көктайғақ күтіледі. Оңтүстік-батыстан жел соғады, күші 9-14,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3-5 аяз, күндіз 1 аяз-1 жылы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жаяу бұрқасын, көктайғақ күтіледі. Оңтүстік-батыстан жел соғады, күші 9-14 м/с.  Ауа температурасы 11-13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472766903"/>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21320</TotalTime>
  <Words>596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4087</cp:revision>
  <cp:lastPrinted>2021-07-01T07:38:07Z</cp:lastPrinted>
  <dcterms:created xsi:type="dcterms:W3CDTF">2018-03-27T06:03:00Z</dcterms:created>
  <dcterms:modified xsi:type="dcterms:W3CDTF">2026-03-04T06:49:14Z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