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6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63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04 </a:t>
                      </a:r>
                      <a:r>
                        <a:rPr lang="kk-KZ" altLang="zh-CN" sz="1200" b="1" i="1" baseline="0" dirty="0">
                          <a:solidFill>
                            <a:schemeClr val="tx2"/>
                          </a:solidFill>
                          <a:latin typeface="Times New Roman" pitchFamily="18" charset="0"/>
                          <a:cs typeface="Times New Roman" pitchFamily="18" charset="0"/>
                        </a:rPr>
                        <a:t>наурыз</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solidFill>
                  <a:srgbClr val="000000"/>
                </a:solidFill>
                <a:latin typeface="Times New Roman" pitchFamily="18" charset="0"/>
                <a:cs typeface="Times New Roman" pitchFamily="18" charset="0"/>
              </a:rPr>
              <a:t>наурызға</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758244982"/>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600438"/>
          </a:xfrm>
          <a:prstGeom prst="rect">
            <a:avLst/>
          </a:prstGeom>
          <a:ln w="12700">
            <a:solidFill>
              <a:schemeClr val="accent1"/>
            </a:solidFill>
          </a:ln>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05 </a:t>
            </a:r>
            <a:r>
              <a:rPr lang="ru-RU" altLang="ru-RU" sz="1050" b="1" dirty="0" err="1">
                <a:solidFill>
                  <a:srgbClr val="000000"/>
                </a:solidFill>
                <a:latin typeface="Times New Roman" pitchFamily="18" charset="0"/>
                <a:cs typeface="Times New Roman" pitchFamily="18" charset="0"/>
              </a:rPr>
              <a:t>наурызға</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04 </a:t>
            </a:r>
            <a:r>
              <a:rPr lang="ru-RU" altLang="ru-RU" sz="1050" b="1" dirty="0" err="1">
                <a:solidFill>
                  <a:srgbClr val="000000"/>
                </a:solidFill>
                <a:latin typeface="Times New Roman" pitchFamily="18" charset="0"/>
                <a:cs typeface="Times New Roman" pitchFamily="18" charset="0"/>
              </a:rPr>
              <a:t>наурызға</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05 </a:t>
            </a:r>
            <a:r>
              <a:rPr lang="ru-RU" altLang="ru-RU" sz="1050" b="1" dirty="0" err="1">
                <a:solidFill>
                  <a:srgbClr val="000000"/>
                </a:solidFill>
                <a:latin typeface="Times New Roman" pitchFamily="18" charset="0"/>
                <a:cs typeface="Times New Roman" pitchFamily="18" charset="0"/>
              </a:rPr>
              <a:t>наурызға</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жауын-шашын (көбінесе қар), бұрқасын, көктайғақ.      Оңтүстік-батыстан соғатын жел солтүстік-батысқа ауысады,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15-20, </a:t>
            </a:r>
            <a:r>
              <a:rPr lang="kk-KZ" sz="1100" dirty="0" smtClean="0">
                <a:latin typeface="Times New Roman" pitchFamily="18" charset="0"/>
                <a:cs typeface="Times New Roman" pitchFamily="18" charset="0"/>
              </a:rPr>
              <a:t>екпіні 25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және күндіз 3-5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05 </a:t>
            </a:r>
            <a:r>
              <a:rPr lang="ru-RU" altLang="ru-RU" sz="1100" b="1" dirty="0" err="1">
                <a:solidFill>
                  <a:srgbClr val="000000"/>
                </a:solidFill>
                <a:latin typeface="Times New Roman" pitchFamily="18" charset="0"/>
                <a:cs typeface="Times New Roman" pitchFamily="18" charset="0"/>
              </a:rPr>
              <a:t>наурызға</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наурызға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Бұлтты, қар, </a:t>
            </a:r>
            <a:r>
              <a:rPr lang="ru-RU" sz="1100" dirty="0" err="1" smtClean="0">
                <a:latin typeface="Times New Roman" pitchFamily="18" charset="0"/>
                <a:cs typeface="Times New Roman" pitchFamily="18" charset="0"/>
              </a:rPr>
              <a:t>жаяу</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бұрқасын</a:t>
            </a:r>
            <a:r>
              <a:rPr lang="kk-KZ" sz="1100" dirty="0">
                <a:latin typeface="Times New Roman" pitchFamily="18" charset="0"/>
                <a:cs typeface="Times New Roman" pitchFamily="18" charset="0"/>
              </a:rPr>
              <a:t>. </a:t>
            </a:r>
            <a:r>
              <a:rPr lang="kk-KZ" sz="1100" smtClean="0">
                <a:latin typeface="Times New Roman" pitchFamily="18" charset="0"/>
                <a:cs typeface="Times New Roman" pitchFamily="18" charset="0"/>
              </a:rPr>
              <a:t>Оңтүстік-батыстан, оңтүстіктен </a:t>
            </a:r>
            <a:r>
              <a:rPr lang="kk-KZ" sz="1100" dirty="0">
                <a:latin typeface="Times New Roman" pitchFamily="18" charset="0"/>
                <a:cs typeface="Times New Roman" pitchFamily="18" charset="0"/>
              </a:rPr>
              <a:t>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17-19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276872"/>
            <a:ext cx="4752528"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05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06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a:p>
            <a:pPr indent="180975" algn="just"/>
            <a:endParaRPr lang="ru-RU" sz="11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18016</TotalTime>
  <Words>561</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7653</cp:revision>
  <cp:lastPrinted>2021-07-01T03:56:27Z</cp:lastPrinted>
  <dcterms:created xsi:type="dcterms:W3CDTF">2018-03-27T06:03:00Z</dcterms:created>
  <dcterms:modified xsi:type="dcterms:W3CDTF">2026-03-04T07:11:18Z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