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231454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63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277547"/>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05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04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05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Кей уақытта тұман, көктайғақ.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оңтүстіктен, оңтүстік-батыстан </a:t>
            </a:r>
            <a:r>
              <a:rPr lang="kk-KZ" sz="1200" dirty="0" smtClean="0">
                <a:latin typeface="Times New Roman" panose="02020603050405020304" pitchFamily="18" charset="0"/>
                <a:cs typeface="Times New Roman" panose="02020603050405020304" pitchFamily="18" charset="0"/>
              </a:rPr>
              <a:t>5-10 м/с. Ауаның температурасы түнде 1-3 аяз, күндіз </a:t>
            </a:r>
            <a:r>
              <a:rPr lang="kk-KZ" sz="1200" dirty="0" smtClean="0">
                <a:latin typeface="Times New Roman" panose="02020603050405020304" pitchFamily="18" charset="0"/>
                <a:cs typeface="Times New Roman" panose="02020603050405020304" pitchFamily="18" charset="0"/>
              </a:rPr>
              <a:t>5-7 </a:t>
            </a:r>
            <a:r>
              <a:rPr lang="kk-KZ" sz="1200" dirty="0" smtClean="0">
                <a:latin typeface="Times New Roman" panose="02020603050405020304" pitchFamily="18" charset="0"/>
                <a:cs typeface="Times New Roman" panose="02020603050405020304" pitchFamily="18" charset="0"/>
              </a:rPr>
              <a:t>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аздаған жауын-шашын (жаңбыр, қар), көктайғақ, </a:t>
            </a:r>
            <a:r>
              <a:rPr lang="kk-KZ" sz="1200" dirty="0" smtClean="0">
                <a:latin typeface="Times New Roman" panose="02020603050405020304" pitchFamily="18" charset="0"/>
                <a:cs typeface="Times New Roman" panose="02020603050405020304" pitchFamily="18" charset="0"/>
              </a:rPr>
              <a:t>тұман</a:t>
            </a:r>
            <a:r>
              <a:rPr lang="kk-KZ" sz="1200" dirty="0" smtClean="0">
                <a:latin typeface="Times New Roman" panose="02020603050405020304" pitchFamily="18" charset="0"/>
                <a:cs typeface="Times New Roman" panose="02020603050405020304" pitchFamily="18" charset="0"/>
              </a:rPr>
              <a:t>. Жел </a:t>
            </a:r>
            <a:r>
              <a:rPr lang="kk-KZ" sz="1200" dirty="0" smtClean="0">
                <a:latin typeface="Times New Roman" panose="02020603050405020304" pitchFamily="18" charset="0"/>
                <a:cs typeface="Times New Roman" panose="02020603050405020304" pitchFamily="18" charset="0"/>
              </a:rPr>
              <a:t>оңтүстік-батыстан 5-10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smtClean="0">
                <a:latin typeface="Times New Roman" panose="02020603050405020304" pitchFamily="18" charset="0"/>
                <a:cs typeface="Times New Roman" panose="02020603050405020304" pitchFamily="18" charset="0"/>
              </a:rPr>
              <a:t>температурасы</a:t>
            </a:r>
            <a:r>
              <a:rPr lang="kk-KZ" sz="120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0-2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24078505"/>
              </p:ext>
            </p:extLst>
          </p:nvPr>
        </p:nvGraphicFramePr>
        <p:xfrm>
          <a:off x="5026096" y="4531958"/>
          <a:ext cx="4691064" cy="1830500"/>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485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41455606"/>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Сәдуақасов</a:t>
                      </a:r>
                      <a:r>
                        <a:rPr lang="kk-KZ" altLang="x-none" sz="800" b="0" baseline="0" dirty="0" smtClean="0">
                          <a:latin typeface="Times New Roman" panose="02020603050405020304" pitchFamily="18" charset="0"/>
                          <a:cs typeface="Times New Roman" panose="02020603050405020304" pitchFamily="18" charset="0"/>
                        </a:rPr>
                        <a:t> М</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17263</TotalTime>
  <Words>551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4161</cp:revision>
  <cp:lastPrinted>2021-07-01T07:38:07Z</cp:lastPrinted>
  <dcterms:created xsi:type="dcterms:W3CDTF">2018-03-27T06:03:00Z</dcterms:created>
  <dcterms:modified xsi:type="dcterms:W3CDTF">2026-03-04T07:34:38Z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