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2437631"/>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212365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05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04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05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a:t>
            </a:r>
            <a:r>
              <a:rPr lang="kk-KZ" altLang="ru-RU" sz="1100" dirty="0" smtClean="0">
                <a:latin typeface="Times New Roman" panose="02020603050405020304" pitchFamily="18" charset="0"/>
                <a:cs typeface="Times New Roman" panose="02020603050405020304" pitchFamily="18" charset="0"/>
                <a:sym typeface="+mn-ea"/>
              </a:rPr>
              <a:t>түнде жауын-шашын </a:t>
            </a:r>
            <a:r>
              <a:rPr lang="kk-KZ" altLang="ru-RU" sz="1100" dirty="0" smtClean="0">
                <a:latin typeface="Times New Roman" panose="02020603050405020304" pitchFamily="18" charset="0"/>
                <a:cs typeface="Times New Roman" panose="02020603050405020304" pitchFamily="18" charset="0"/>
                <a:sym typeface="+mn-ea"/>
              </a:rPr>
              <a:t>(жаңбыр, қар</a:t>
            </a:r>
            <a:r>
              <a:rPr lang="kk-KZ" altLang="ru-RU" sz="1100" dirty="0" smtClean="0">
                <a:latin typeface="Times New Roman" panose="02020603050405020304" pitchFamily="18" charset="0"/>
                <a:cs typeface="Times New Roman" panose="02020603050405020304" pitchFamily="18" charset="0"/>
                <a:sym typeface="+mn-ea"/>
              </a:rPr>
              <a:t>), көктайғақ, күндіз аздаған жауын-шашын (жаңбыр, қар), көктайғақ </a:t>
            </a:r>
            <a:r>
              <a:rPr lang="kk-KZ" altLang="ru-RU" sz="1100" dirty="0" smtClean="0">
                <a:latin typeface="Times New Roman" panose="02020603050405020304" pitchFamily="18" charset="0"/>
                <a:cs typeface="Times New Roman" panose="02020603050405020304" pitchFamily="18" charset="0"/>
                <a:sym typeface="+mn-ea"/>
              </a:rPr>
              <a:t>болады. </a:t>
            </a:r>
            <a:r>
              <a:rPr lang="kk-KZ" altLang="ru-RU" sz="1100" dirty="0" smtClean="0">
                <a:latin typeface="Times New Roman" panose="02020603050405020304" pitchFamily="18" charset="0"/>
                <a:cs typeface="Times New Roman" panose="02020603050405020304" pitchFamily="18" charset="0"/>
                <a:sym typeface="+mn-ea"/>
              </a:rPr>
              <a:t>Оңтүстік-батыстан, батыстан </a:t>
            </a:r>
            <a:r>
              <a:rPr lang="kk-KZ" altLang="ru-RU" sz="1100" dirty="0">
                <a:latin typeface="Times New Roman" panose="02020603050405020304" pitchFamily="18" charset="0"/>
                <a:cs typeface="Times New Roman" panose="02020603050405020304" pitchFamily="18" charset="0"/>
                <a:sym typeface="+mn-ea"/>
              </a:rPr>
              <a:t>жел соғады, күші </a:t>
            </a:r>
            <a:r>
              <a:rPr lang="kk-KZ" altLang="ru-RU" sz="1100" dirty="0" smtClean="0">
                <a:latin typeface="Times New Roman" panose="02020603050405020304" pitchFamily="18" charset="0"/>
                <a:cs typeface="Times New Roman" panose="02020603050405020304" pitchFamily="18" charset="0"/>
                <a:sym typeface="+mn-ea"/>
              </a:rPr>
              <a:t>7-12</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a:latin typeface="Times New Roman" panose="02020603050405020304" pitchFamily="18" charset="0"/>
                <a:cs typeface="Times New Roman" panose="02020603050405020304" pitchFamily="18" charset="0"/>
                <a:sym typeface="+mn-ea"/>
              </a:rPr>
              <a:t>м/с.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және күндіз 3-5 </a:t>
            </a:r>
            <a:r>
              <a:rPr lang="kk-KZ" altLang="ru-RU" sz="1100" dirty="0" smtClean="0">
                <a:latin typeface="Times New Roman" panose="02020603050405020304" pitchFamily="18" charset="0"/>
                <a:cs typeface="Times New Roman" panose="02020603050405020304" pitchFamily="18" charset="0"/>
                <a:sym typeface="+mn-ea"/>
              </a:rPr>
              <a:t>градус </a:t>
            </a:r>
            <a:r>
              <a:rPr lang="kk-KZ" altLang="ru-RU" sz="1100" dirty="0" smtClean="0">
                <a:latin typeface="Times New Roman" panose="02020603050405020304" pitchFamily="18" charset="0"/>
                <a:cs typeface="Times New Roman" panose="02020603050405020304" pitchFamily="18" charset="0"/>
                <a:sym typeface="+mn-ea"/>
              </a:rPr>
              <a:t>суық </a:t>
            </a:r>
            <a:r>
              <a:rPr lang="kk-KZ" altLang="ru-RU" sz="1100" dirty="0" smtClean="0">
                <a:latin typeface="Times New Roman" panose="02020603050405020304" pitchFamily="18" charset="0"/>
                <a:cs typeface="Times New Roman" panose="02020603050405020304" pitchFamily="18" charset="0"/>
                <a:sym typeface="+mn-ea"/>
              </a:rPr>
              <a:t>болады.</a:t>
            </a:r>
          </a:p>
          <a:p>
            <a:pPr algn="ctr"/>
            <a:r>
              <a:rPr lang="kk-KZ" altLang="ru-RU" sz="1100" b="1" dirty="0" smtClean="0">
                <a:latin typeface="Times New Roman" panose="02020603050405020304" pitchFamily="18" charset="0"/>
                <a:cs typeface="Times New Roman" panose="02020603050405020304" pitchFamily="18" charset="0"/>
                <a:sym typeface="+mn-ea"/>
              </a:rPr>
              <a:t>06 </a:t>
            </a:r>
            <a:r>
              <a:rPr lang="kk-KZ" altLang="ru-RU" sz="1100" b="1" dirty="0" smtClean="0">
                <a:latin typeface="Times New Roman" panose="02020603050405020304" pitchFamily="18" charset="0"/>
                <a:cs typeface="Times New Roman" panose="02020603050405020304" pitchFamily="18" charset="0"/>
                <a:sym typeface="+mn-ea"/>
              </a:rPr>
              <a:t>наурызға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06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a:t>
            </a:r>
            <a:r>
              <a:rPr lang="kk-KZ" altLang="ru-RU" sz="1100" dirty="0" smtClean="0">
                <a:latin typeface="Times New Roman" panose="02020603050405020304" pitchFamily="18" charset="0"/>
                <a:cs typeface="Times New Roman" panose="02020603050405020304" pitchFamily="18" charset="0"/>
                <a:sym typeface="+mn-ea"/>
              </a:rPr>
              <a:t>жауын-шашын (жаңбыр,</a:t>
            </a:r>
            <a:r>
              <a:rPr lang="kk-KZ" altLang="ru-RU" sz="1100" dirty="0" smtClean="0">
                <a:latin typeface="Times New Roman" panose="02020603050405020304" pitchFamily="18" charset="0"/>
                <a:cs typeface="Times New Roman" panose="02020603050405020304" pitchFamily="18" charset="0"/>
                <a:sym typeface="+mn-ea"/>
              </a:rPr>
              <a:t> қар), көктайғақ болады. Оңтүстік-батыстан, оңтүстіктен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a:t>
            </a:r>
            <a:r>
              <a:rPr lang="kk-KZ" sz="1100" dirty="0" smtClean="0">
                <a:latin typeface="Times New Roman" panose="02020603050405020304" pitchFamily="18" charset="0"/>
                <a:cs typeface="Times New Roman" panose="02020603050405020304" pitchFamily="18" charset="0"/>
              </a:rPr>
              <a:t>2-4 </a:t>
            </a:r>
            <a:r>
              <a:rPr lang="kk-KZ" sz="1100" dirty="0" smtClean="0">
                <a:latin typeface="Times New Roman" panose="02020603050405020304" pitchFamily="18" charset="0"/>
                <a:cs typeface="Times New Roman" panose="02020603050405020304" pitchFamily="18" charset="0"/>
              </a:rPr>
              <a:t>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4668343"/>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4126" y="2469041"/>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05 </a:t>
            </a:r>
            <a:r>
              <a:rPr lang="kk-KZ" sz="1100" dirty="0" smtClean="0">
                <a:solidFill>
                  <a:schemeClr val="tx1"/>
                </a:solidFill>
                <a:latin typeface="Times New Roman" panose="02020603050405020304" pitchFamily="18" charset="0"/>
                <a:cs typeface="Times New Roman" panose="02020603050405020304" pitchFamily="18" charset="0"/>
              </a:rPr>
              <a:t>наурызда, </a:t>
            </a:r>
            <a:r>
              <a:rPr lang="kk-KZ" sz="1100" dirty="0" smtClean="0">
                <a:solidFill>
                  <a:schemeClr val="tx1"/>
                </a:solidFill>
                <a:latin typeface="Times New Roman" panose="02020603050405020304" pitchFamily="18" charset="0"/>
                <a:cs typeface="Times New Roman" panose="02020603050405020304" pitchFamily="18" charset="0"/>
              </a:rPr>
              <a:t>06 </a:t>
            </a:r>
            <a:r>
              <a:rPr lang="kk-KZ" sz="1100" dirty="0" smtClean="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42307</TotalTime>
  <Words>550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6619</cp:revision>
  <cp:lastPrinted>2021-07-01T07:38:07Z</cp:lastPrinted>
  <dcterms:created xsi:type="dcterms:W3CDTF">2018-03-27T06:03:00Z</dcterms:created>
  <dcterms:modified xsi:type="dcterms:W3CDTF">2026-03-04T07:58:04Z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