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869722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 жаңбыр, 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қатты жаңбыр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Кей уақыттарда тұман болады. Шығыстан соғатын жел солтүстік-батысқа ауысады, күші 7-12,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бірінші жартысында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Тұман.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14251</TotalTime>
  <Words>607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4056</cp:revision>
  <cp:lastPrinted>2021-07-01T03:56:27Z</cp:lastPrinted>
  <dcterms:created xsi:type="dcterms:W3CDTF">2018-03-27T06:03:00Z</dcterms:created>
  <dcterms:modified xsi:type="dcterms:W3CDTF">2026-03-04T08:12:51Z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