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3119319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0</a:t>
                      </a:r>
                      <a:r>
                        <a:rPr lang="ru-RU" dirty="0"/>
                        <a:t>4</a:t>
                      </a:r>
                      <a:r>
                        <a:rPr lang="en-US"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4006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05</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04</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a:t>
            </a:r>
            <a:r>
              <a:rPr lang="ru-RU" sz="1200" b="1" dirty="0">
                <a:latin typeface="Times New Roman" panose="02020603050405020304" pitchFamily="18" charset="0"/>
                <a:ea typeface="Calibri"/>
                <a:cs typeface="Times New Roman" pitchFamily="18" charset="0"/>
              </a:rPr>
              <a:t>5</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түнде</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kk-KZ" sz="1200" dirty="0">
                <a:latin typeface="Times New Roman" panose="02020603050405020304" pitchFamily="18" charset="0"/>
                <a:ea typeface="Calibri"/>
                <a:cs typeface="Times New Roman" panose="02020603050405020304" pitchFamily="18" charset="0"/>
              </a:rPr>
              <a:t>, күндіз жауын-шашын </a:t>
            </a:r>
            <a:r>
              <a:rPr lang="ru-RU" sz="1200" dirty="0">
                <a:latin typeface="Times New Roman" panose="02020603050405020304" pitchFamily="18" charset="0"/>
                <a:ea typeface="Calibri"/>
                <a:cs typeface="Times New Roman" panose="02020603050405020304" pitchFamily="18" charset="0"/>
              </a:rPr>
              <a:t>(</a:t>
            </a:r>
            <a:r>
              <a:rPr lang="kk-KZ" sz="1200" dirty="0">
                <a:latin typeface="Times New Roman" panose="02020603050405020304" pitchFamily="18" charset="0"/>
                <a:ea typeface="Calibri"/>
                <a:cs typeface="Times New Roman" panose="02020603050405020304" pitchFamily="18" charset="0"/>
              </a:rPr>
              <a:t>жаңбыр, 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kk-KZ" sz="1200" dirty="0">
                <a:latin typeface="Times New Roman" panose="02020603050405020304" pitchFamily="18" charset="0"/>
                <a:ea typeface="Calibri"/>
                <a:cs typeface="Times New Roman" panose="02020603050405020304" pitchFamily="18" charset="0"/>
              </a:rPr>
              <a:t>, 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екпіні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4-6</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0,+2</a:t>
            </a:r>
            <a:r>
              <a:rPr lang="ru-RU" altLang="ru-RU" sz="1200" dirty="0">
                <a:latin typeface="Times New Roman" panose="02020603050405020304" pitchFamily="18" charset="0"/>
                <a:cs typeface="Times New Roman" panose="02020603050405020304" pitchFamily="18" charset="0"/>
                <a:sym typeface="+mn-ea"/>
              </a:rPr>
              <a:t>°С.</a:t>
            </a:r>
            <a:endParaRPr lang="ru-RU" altLang="ru-RU" sz="1200" dirty="0">
              <a:latin typeface="Times New Roman" panose="02020603050405020304" pitchFamily="18" charset="0"/>
              <a:ea typeface="Calibri"/>
              <a:cs typeface="Times New Roman" panose="02020603050405020304" pitchFamily="18" charset="0"/>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0</a:t>
            </a:r>
            <a:r>
              <a:rPr lang="ru-RU" altLang="ru-RU" sz="1200" b="1" dirty="0">
                <a:latin typeface="Times New Roman" panose="02020603050405020304" pitchFamily="18" charset="0"/>
                <a:ea typeface="Calibri"/>
                <a:cs typeface="Times New Roman" pitchFamily="18" charset="0"/>
              </a:rPr>
              <a:t>6</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a:t>
            </a:r>
            <a:r>
              <a:rPr lang="ru-RU" sz="1200" b="1" dirty="0">
                <a:latin typeface="Times New Roman" panose="02020603050405020304" pitchFamily="18" charset="0"/>
                <a:ea typeface="Calibri"/>
                <a:cs typeface="Times New Roman" pitchFamily="18" charset="0"/>
              </a:rPr>
              <a:t>5</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06</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dirty="0">
                <a:solidFill>
                  <a:prstClr val="black"/>
                </a:solidFill>
                <a:latin typeface="Times New Roman" panose="02020603050405020304" pitchFamily="18" charset="0"/>
                <a:ea typeface="Calibri"/>
                <a:cs typeface="Times New Roman" pitchFamily="18" charset="0"/>
              </a:rPr>
              <a:t> </a:t>
            </a:r>
            <a:r>
              <a:rPr lang="ru-RU" sz="1200" dirty="0" err="1">
                <a:latin typeface="Times New Roman" panose="02020603050405020304" pitchFamily="18" charset="0"/>
                <a:ea typeface="Calibri"/>
                <a:cs typeface="Times New Roman" panose="02020603050405020304" pitchFamily="18" charset="0"/>
              </a:rPr>
              <a:t>қа</a:t>
            </a:r>
            <a:r>
              <a:rPr lang="kk-KZ" sz="1200" dirty="0">
                <a:latin typeface="Times New Roman" panose="02020603050405020304" pitchFamily="18" charset="0"/>
                <a:ea typeface="Calibri"/>
                <a:cs typeface="Times New Roman" panose="02020603050405020304" pitchFamily="18" charset="0"/>
              </a:rPr>
              <a:t>р, ж</a:t>
            </a:r>
            <a:r>
              <a:rPr lang="ru-RU" sz="1200" dirty="0" err="1">
                <a:latin typeface="Times New Roman" panose="02020603050405020304" pitchFamily="18" charset="0"/>
                <a:ea typeface="Calibri"/>
                <a:cs typeface="Times New Roman" panose="02020603050405020304" pitchFamily="18" charset="0"/>
              </a:rPr>
              <a:t>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оңтүстіктен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18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-5-7</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04</a:t>
            </a:r>
            <a:r>
              <a:rPr lang="en-US" dirty="0"/>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25232" y="2597213"/>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2396105755"/>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1182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42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400</TotalTime>
  <Words>685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82</cp:revision>
  <dcterms:modified xsi:type="dcterms:W3CDTF">2026-03-04T10:11:42Z</dcterms:modified>
</cp:coreProperties>
</file>