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06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05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06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осадки (дождь, снег). Временами туман,  гололед. Ветер </a:t>
            </a:r>
            <a:r>
              <a:rPr lang="kk-KZ" sz="1100" dirty="0" smtClean="0">
                <a:solidFill>
                  <a:schemeClr val="tx1"/>
                </a:solidFill>
              </a:rPr>
              <a:t>север</a:t>
            </a:r>
            <a:r>
              <a:rPr lang="ru-RU" sz="1100" dirty="0" smtClean="0">
                <a:solidFill>
                  <a:schemeClr val="tx1"/>
                </a:solidFill>
              </a:rPr>
              <a:t>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kk-KZ" sz="1100" dirty="0" smtClean="0">
                <a:solidFill>
                  <a:schemeClr val="tx1"/>
                </a:solidFill>
              </a:rPr>
              <a:t>, порывы 15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-1+1°С, днем </a:t>
            </a:r>
            <a:r>
              <a:rPr lang="ru-RU" sz="1100" dirty="0" smtClean="0">
                <a:solidFill>
                  <a:schemeClr val="tx1"/>
                </a:solidFill>
              </a:rPr>
              <a:t>+3+5°С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07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06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07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 Временами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0,+2°С.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33089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марта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28723</TotalTime>
  <Words>801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6952</cp:revision>
  <cp:lastPrinted>2021-07-01T09:11:30Z</cp:lastPrinted>
  <dcterms:created xsi:type="dcterms:W3CDTF">2018-03-27T06:03:00Z</dcterms:created>
  <dcterms:modified xsi:type="dcterms:W3CDTF">2026-03-05T06:24:02Z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