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06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марта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 марта2026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туман,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дорогах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гололедица.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6-11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2-4 тепла.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07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марта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07 марта 2026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1-3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22399</TotalTime>
  <Words>574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5579</cp:revision>
  <cp:lastPrinted>2021-07-01T03:56:27Z</cp:lastPrinted>
  <dcterms:created xsi:type="dcterms:W3CDTF">2018-03-27T06:03:00Z</dcterms:created>
  <dcterms:modified xsi:type="dcterms:W3CDTF">2026-03-05T07:22:55Z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