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10"/>
  </p:normalViewPr>
  <p:slideViewPr>
    <p:cSldViewPr snapToGrid="0">
      <p:cViewPr varScale="1">
        <p:scale>
          <a:sx n="103" d="100"/>
          <a:sy n="103" d="100"/>
        </p:scale>
        <p:origin x="153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17360845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64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05 марта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05 марта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2929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06 марта 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05 марта до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06 марта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еременная облачность, ночью снег, днем небольшой снег. Поземок, гололед. Ветер юго-западный с переходом на северо-западный 9-14 м/с. Температура воздуха ночью -6-8°С, днем                -1-3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°С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360000" algn="ctr" eaLnBrk="1" hangingPunct="1">
              <a:spcBef>
                <a:spcPct val="0"/>
              </a:spcBef>
              <a:buFontTx/>
              <a:buNone/>
            </a:pPr>
            <a:r>
              <a:rPr lang="ru-RU" sz="1200" b="0" i="0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07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>
              <a:spcBef>
                <a:spcPct val="0"/>
              </a:spcBef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06 марта</a:t>
            </a:r>
            <a:r>
              <a:rPr lang="ru-RU" altLang="ru-RU" sz="105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07 марта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снег. Временами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изовая метель, гололед.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запад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ный 9-14 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-5-7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°С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38336" y="2641868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13" name="Таблица 2">
            <a:extLst>
              <a:ext uri="{FF2B5EF4-FFF2-40B4-BE49-F238E27FC236}">
                <a16:creationId xmlns:a16="http://schemas.microsoft.com/office/drawing/2014/main" id="{84E7B343-3573-4F2A-A155-B2489AD10A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815178"/>
              </p:ext>
            </p:extLst>
          </p:nvPr>
        </p:nvGraphicFramePr>
        <p:xfrm>
          <a:off x="5024438" y="414020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Айгисинова Н.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Аитбаева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</TotalTime>
  <Words>658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Arial</vt:lpstr>
      <vt:lpstr>Calibri</vt:lpstr>
      <vt:lpstr>Helvetica</vt:lpstr>
      <vt:lpstr>Tahoma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98</cp:revision>
  <dcterms:modified xsi:type="dcterms:W3CDTF">2026-03-05T09:46:44Z</dcterms:modified>
</cp:coreProperties>
</file>