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9949650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06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05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низовая метель, днем небольшой  снег. Гололед. Ветер юго-западный, западный 9-14 м/с. Температура воздуха ночью 3-5, днем 0-2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07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метель, гололед. Ветер юго-восточный 9-14 м/с. Температура воздуха 3-5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64686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25593</TotalTime>
  <Words>614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5130</cp:revision>
  <cp:lastPrinted>2021-07-01T03:56:27Z</cp:lastPrinted>
  <dcterms:created xsi:type="dcterms:W3CDTF">2018-03-27T06:03:00Z</dcterms:created>
  <dcterms:modified xsi:type="dcterms:W3CDTF">2026-03-05T07:26:49Z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