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1746" y="4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33356856"/>
              </p:ext>
            </p:extLst>
          </p:nvPr>
        </p:nvGraphicFramePr>
        <p:xfrm>
          <a:off x="307975" y="2471152"/>
          <a:ext cx="4465638" cy="22250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№64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марта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06 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05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 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06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ночью снег, низовая метель, днем небольшой  снег. Гололед. Ветер юго-западный, западный 9-14 м/с. Температура воздуха ночью 3-5, днем 0-2 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07 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06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07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снег, низовая метель,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гололед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3-5 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05 марта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47325353"/>
              </p:ext>
            </p:extLst>
          </p:nvPr>
        </p:nvGraphicFramePr>
        <p:xfrm>
          <a:off x="5103847" y="4149080"/>
          <a:ext cx="4536504" cy="22492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480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481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1.605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1461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0.292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0.052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0.076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Рахметова Ж.А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28505</TotalTime>
  <Words>659</Words>
  <Application>Microsoft Office PowerPoint</Application>
  <PresentationFormat>Лист A4 (210x297 мм)</PresentationFormat>
  <Paragraphs>108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5291</cp:revision>
  <cp:lastPrinted>2021-07-01T03:56:27Z</cp:lastPrinted>
  <dcterms:created xsi:type="dcterms:W3CDTF">2018-03-27T06:03:00Z</dcterms:created>
  <dcterms:modified xsi:type="dcterms:W3CDTF">2026-03-05T07:25:45Z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