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75426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 осадки (дождь, снег), гололед. Ночью и утром туман. Ветер юго-западный с переходом на юго-восточный 9-14 м/с. Температура воздуха ночью 17-19, днем 3-5 мороза..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2003207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33987</TotalTime>
  <Words>603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5509</cp:revision>
  <cp:lastPrinted>2025-12-12T07:56:19Z</cp:lastPrinted>
  <dcterms:created xsi:type="dcterms:W3CDTF">2018-03-27T06:03:00Z</dcterms:created>
  <dcterms:modified xsi:type="dcterms:W3CDTF">2026-03-05T07:33:17Z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