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219650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035693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ночью осадки (дождь, снег). Туман, гололед. Ветер юго-западный, южный 9-14 м/с. Температура воздуха ночью 0-2 мороза, днем 0-2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осадки (дождь, снег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). Туман, гололед.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37992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6685</cp:revision>
  <cp:lastPrinted>2021-07-01T03:56:27Z</cp:lastPrinted>
  <dcterms:created xsi:type="dcterms:W3CDTF">2018-03-27T06:03:00Z</dcterms:created>
  <dcterms:modified xsi:type="dcterms:W3CDTF">2026-03-05T06:13:46Z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