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02254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северо-западный 9-14 м/с. Температура воздуха ночью 17-19,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днем 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марта 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9-14, порывы 15-20 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16832"/>
            <a:ext cx="4680520" cy="1200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марта, ночью 07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indent="182563" algn="just"/>
            <a:r>
              <a:rPr lang="kk-KZ" sz="1200" dirty="0"/>
              <a:t>рқасын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20643</TotalTime>
  <Words>642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8052</cp:revision>
  <cp:lastPrinted>2021-07-01T03:56:27Z</cp:lastPrinted>
  <dcterms:created xsi:type="dcterms:W3CDTF">2018-03-27T06:03:00Z</dcterms:created>
  <dcterms:modified xsi:type="dcterms:W3CDTF">2026-03-05T06:12:08Z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