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70562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08805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 Ветер юго-восточный 7-12 м/с. Температура воздуха ночью 2-4,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9635271"/>
              </p:ext>
            </p:extLst>
          </p:nvPr>
        </p:nvGraphicFramePr>
        <p:xfrm>
          <a:off x="5019177" y="2431165"/>
          <a:ext cx="4680158" cy="2149963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998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29220</TotalTime>
  <Words>526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4168</cp:revision>
  <cp:lastPrinted>2021-10-15T03:50:29Z</cp:lastPrinted>
  <dcterms:created xsi:type="dcterms:W3CDTF">2018-03-27T06:03:00Z</dcterms:created>
  <dcterms:modified xsi:type="dcterms:W3CDTF">2026-03-05T06:52:38Z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