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17030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снег, поземок. Ветер юго-западный с переходом на северо-западный 5-10 м/с. Температура воздуха ночью 8-10, днем 3-5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15-20 м/с. Температура воздуха 6-8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40003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27053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4169</cp:revision>
  <cp:lastPrinted>2021-07-01T03:56:27Z</cp:lastPrinted>
  <dcterms:created xsi:type="dcterms:W3CDTF">2018-03-27T06:03:00Z</dcterms:created>
  <dcterms:modified xsi:type="dcterms:W3CDTF">2026-03-05T07:05:37Z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