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3821" y="-1810"/>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64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05 </a:t>
                      </a:r>
                      <a:r>
                        <a:rPr lang="kk-KZ" altLang="zh-CN" sz="1200" b="1" i="1" baseline="0" dirty="0">
                          <a:solidFill>
                            <a:schemeClr val="tx2"/>
                          </a:solidFill>
                          <a:latin typeface="Times New Roman" pitchFamily="18" charset="0"/>
                          <a:cs typeface="Times New Roman" pitchFamily="18" charset="0"/>
                        </a:rPr>
                        <a:t>наурыз</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05 </a:t>
            </a:r>
            <a:r>
              <a:rPr lang="ru-RU" altLang="ru-RU" sz="1200" b="1" dirty="0" err="1">
                <a:solidFill>
                  <a:srgbClr val="000000"/>
                </a:solidFill>
                <a:latin typeface="Times New Roman" pitchFamily="18" charset="0"/>
                <a:cs typeface="Times New Roman" pitchFamily="18" charset="0"/>
              </a:rPr>
              <a:t>наурызға</a:t>
            </a:r>
            <a:r>
              <a:rPr lang="kk-KZ" altLang="ru-RU" sz="1200" b="1" dirty="0">
                <a:solidFill>
                  <a:srgbClr val="000000"/>
                </a:solidFill>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11865827"/>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332656"/>
            <a:ext cx="4752528" cy="1600438"/>
          </a:xfrm>
          <a:prstGeom prst="rect">
            <a:avLst/>
          </a:prstGeom>
          <a:ln w="12700">
            <a:solidFill>
              <a:schemeClr val="accent1"/>
            </a:solidFill>
          </a:ln>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2026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06 </a:t>
            </a:r>
            <a:r>
              <a:rPr lang="ru-RU" altLang="ru-RU" sz="1050" b="1" dirty="0" err="1">
                <a:solidFill>
                  <a:srgbClr val="000000"/>
                </a:solidFill>
                <a:latin typeface="Times New Roman" pitchFamily="18" charset="0"/>
                <a:cs typeface="Times New Roman" pitchFamily="18" charset="0"/>
              </a:rPr>
              <a:t>наурызға</a:t>
            </a:r>
            <a:r>
              <a:rPr lang="kk-KZ" altLang="ru-RU" sz="1050" b="1" dirty="0">
                <a:solidFill>
                  <a:srgbClr val="000000"/>
                </a:solidFill>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ауа-райы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2026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05 </a:t>
            </a:r>
            <a:r>
              <a:rPr lang="kk-KZ" altLang="ru-RU" sz="1050" b="1" dirty="0">
                <a:solidFill>
                  <a:srgbClr val="000000"/>
                </a:solidFill>
                <a:latin typeface="Times New Roman" pitchFamily="18" charset="0"/>
                <a:cs typeface="Times New Roman" pitchFamily="18" charset="0"/>
              </a:rPr>
              <a:t>наурыздан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a:solidFill>
                  <a:srgbClr val="000000"/>
                </a:solidFill>
                <a:latin typeface="Times New Roman" pitchFamily="18" charset="0"/>
                <a:cs typeface="Times New Roman" pitchFamily="18" charset="0"/>
              </a:rPr>
              <a:t>06 </a:t>
            </a:r>
            <a:r>
              <a:rPr lang="ru-RU" altLang="ru-RU" sz="1050" b="1" dirty="0" err="1">
                <a:solidFill>
                  <a:srgbClr val="000000"/>
                </a:solidFill>
                <a:latin typeface="Times New Roman" pitchFamily="18" charset="0"/>
                <a:cs typeface="Times New Roman" pitchFamily="18" charset="0"/>
              </a:rPr>
              <a:t>наурызға</a:t>
            </a:r>
            <a:r>
              <a:rPr lang="kk-KZ" altLang="ru-RU" sz="1050" b="1" dirty="0">
                <a:solidFill>
                  <a:srgbClr val="000000"/>
                </a:solidFill>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endParaRPr lang="kk-KZ" sz="105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 түнде қар, жаяу бұрқасын. Солтүстік-шығыстан жел соғады, күші 9-14 м/с. Ауа температурасы түнде 17-19, күндіз 7-9 градус аяз.</a:t>
            </a:r>
            <a:endParaRPr lang="ru-RU" altLang="en-US" sz="1100" dirty="0">
              <a:solidFill>
                <a:srgbClr val="000000"/>
              </a:solidFill>
              <a:latin typeface="Times New Roman" pitchFamily="18" charset="0"/>
              <a:cs typeface="Times New Roman" pitchFamily="18" charset="0"/>
              <a:sym typeface="+mn-ea"/>
            </a:endParaRPr>
          </a:p>
          <a:p>
            <a:pPr indent="182563"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07 наурызға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06 </a:t>
            </a:r>
            <a:r>
              <a:rPr lang="kk-KZ" altLang="ru-RU" sz="1100" b="1" dirty="0">
                <a:solidFill>
                  <a:srgbClr val="000000"/>
                </a:solidFill>
                <a:latin typeface="Times New Roman" pitchFamily="18" charset="0"/>
                <a:cs typeface="Times New Roman" pitchFamily="18" charset="0"/>
              </a:rPr>
              <a:t>наурыздан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07 </a:t>
            </a:r>
            <a:r>
              <a:rPr lang="kk-KZ" altLang="ru-RU" sz="1100" b="1" dirty="0">
                <a:solidFill>
                  <a:srgbClr val="000000"/>
                </a:solidFill>
                <a:latin typeface="Times New Roman" pitchFamily="18" charset="0"/>
                <a:cs typeface="Times New Roman" pitchFamily="18" charset="0"/>
              </a:rPr>
              <a:t>наурызға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a:latin typeface="Times New Roman" pitchFamily="18" charset="0"/>
                <a:cs typeface="Times New Roman" pitchFamily="18" charset="0"/>
              </a:rPr>
              <a:t>Бұлтты, қар, бұрқасын. Оңтүстік-батыстанжел соғады, күші 9-14, екпіні 15-20 м/с. Ауа </a:t>
            </a:r>
            <a:r>
              <a:rPr lang="kk-KZ" sz="1100">
                <a:latin typeface="Times New Roman" pitchFamily="18" charset="0"/>
                <a:cs typeface="Times New Roman" pitchFamily="18" charset="0"/>
              </a:rPr>
              <a:t>температурасы 10-12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06 </a:t>
            </a:r>
            <a:r>
              <a:rPr lang="kk-KZ" sz="1100" dirty="0">
                <a:solidFill>
                  <a:srgbClr val="000000"/>
                </a:solidFill>
                <a:latin typeface="Times New Roman" pitchFamily="18" charset="0"/>
                <a:cs typeface="Times New Roman" pitchFamily="18" charset="0"/>
              </a:rPr>
              <a:t>наурызға</a:t>
            </a:r>
            <a:r>
              <a:rPr lang="kk-KZ" sz="1100" dirty="0">
                <a:solidFill>
                  <a:schemeClr val="tx1"/>
                </a:solidFill>
                <a:latin typeface="Times New Roman" pitchFamily="18" charset="0"/>
                <a:cs typeface="Times New Roman" pitchFamily="18" charset="0"/>
              </a:rPr>
              <a:t>, 07 </a:t>
            </a:r>
            <a:r>
              <a:rPr lang="kk-KZ" sz="1100" dirty="0">
                <a:solidFill>
                  <a:srgbClr val="000000"/>
                </a:solidFill>
                <a:latin typeface="Times New Roman" pitchFamily="18" charset="0"/>
                <a:cs typeface="Times New Roman" pitchFamily="18" charset="0"/>
              </a:rPr>
              <a:t>наурызға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err="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18022</TotalTime>
  <Words>597</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7656</cp:revision>
  <cp:lastPrinted>2021-07-01T03:56:27Z</cp:lastPrinted>
  <dcterms:created xsi:type="dcterms:W3CDTF">2018-03-27T06:03:00Z</dcterms:created>
  <dcterms:modified xsi:type="dcterms:W3CDTF">2026-03-05T06:12:12Z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