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84004"/>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05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түнде қар, күндіз жауын-шашын </a:t>
            </a:r>
            <a:r>
              <a:rPr lang="kk-KZ" altLang="ru-RU" sz="1100" dirty="0" smtClean="0">
                <a:latin typeface="Times New Roman" panose="02020603050405020304" pitchFamily="18" charset="0"/>
                <a:cs typeface="Times New Roman" panose="02020603050405020304" pitchFamily="18" charset="0"/>
                <a:sym typeface="+mn-ea"/>
              </a:rPr>
              <a:t>(жаңбыр, қар), </a:t>
            </a:r>
            <a:r>
              <a:rPr lang="kk-KZ" altLang="ru-RU" sz="1100" dirty="0" smtClean="0">
                <a:latin typeface="Times New Roman" panose="02020603050405020304" pitchFamily="18" charset="0"/>
                <a:cs typeface="Times New Roman" panose="02020603050405020304" pitchFamily="18" charset="0"/>
                <a:sym typeface="+mn-ea"/>
              </a:rPr>
              <a:t>жаяу бұрқасын болады. Көктайғақ </a:t>
            </a:r>
            <a:r>
              <a:rPr lang="kk-KZ" altLang="ru-RU" sz="1100" dirty="0" smtClean="0">
                <a:latin typeface="Times New Roman" panose="02020603050405020304" pitchFamily="18" charset="0"/>
                <a:cs typeface="Times New Roman" panose="02020603050405020304" pitchFamily="18" charset="0"/>
                <a:sym typeface="+mn-ea"/>
              </a:rPr>
              <a:t>болады. </a:t>
            </a:r>
            <a:r>
              <a:rPr lang="kk-KZ" altLang="ru-RU" sz="1100" dirty="0" smtClean="0">
                <a:latin typeface="Times New Roman" panose="02020603050405020304" pitchFamily="18" charset="0"/>
                <a:cs typeface="Times New Roman" panose="02020603050405020304" pitchFamily="18" charset="0"/>
                <a:sym typeface="+mn-ea"/>
              </a:rPr>
              <a:t>Оңтүстіктен, оңтүстік-батыстан </a:t>
            </a:r>
            <a:r>
              <a:rPr lang="kk-KZ" altLang="ru-RU" sz="1100" dirty="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5-10, күндіз екпіні 15-18 </a:t>
            </a:r>
            <a:r>
              <a:rPr lang="kk-KZ" altLang="ru-RU" sz="1100" dirty="0">
                <a:latin typeface="Times New Roman" panose="02020603050405020304" pitchFamily="18" charset="0"/>
                <a:cs typeface="Times New Roman" panose="02020603050405020304" pitchFamily="18" charset="0"/>
                <a:sym typeface="+mn-ea"/>
              </a:rPr>
              <a:t>м/с.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3-5 градус </a:t>
            </a:r>
            <a:r>
              <a:rPr lang="kk-KZ" altLang="ru-RU" sz="1100" dirty="0" smtClean="0">
                <a:latin typeface="Times New Roman" panose="02020603050405020304" pitchFamily="18" charset="0"/>
                <a:cs typeface="Times New Roman" panose="02020603050405020304" pitchFamily="18" charset="0"/>
                <a:sym typeface="+mn-ea"/>
              </a:rPr>
              <a:t>суық, күндіз 0-2 градус жылы </a:t>
            </a:r>
            <a:r>
              <a:rPr lang="kk-KZ" altLang="ru-RU" sz="1100" dirty="0" smtClean="0">
                <a:latin typeface="Times New Roman" panose="02020603050405020304" pitchFamily="18" charset="0"/>
                <a:cs typeface="Times New Roman" panose="02020603050405020304" pitchFamily="18" charset="0"/>
                <a:sym typeface="+mn-ea"/>
              </a:rPr>
              <a:t>болады.</a:t>
            </a:r>
          </a:p>
          <a:p>
            <a:pPr algn="ctr"/>
            <a:r>
              <a:rPr lang="kk-KZ" altLang="ru-RU" sz="1100" b="1" dirty="0" smtClean="0">
                <a:latin typeface="Times New Roman" panose="02020603050405020304" pitchFamily="18" charset="0"/>
                <a:cs typeface="Times New Roman" panose="02020603050405020304" pitchFamily="18" charset="0"/>
                <a:sym typeface="+mn-ea"/>
              </a:rPr>
              <a:t>07 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07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Оңтүстік-батыстан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4-6</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4126" y="2469041"/>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06 </a:t>
            </a:r>
            <a:r>
              <a:rPr lang="kk-KZ" sz="1100" dirty="0" smtClean="0">
                <a:solidFill>
                  <a:schemeClr val="tx1"/>
                </a:solidFill>
                <a:latin typeface="Times New Roman" panose="02020603050405020304" pitchFamily="18" charset="0"/>
                <a:cs typeface="Times New Roman" panose="02020603050405020304" pitchFamily="18" charset="0"/>
              </a:rPr>
              <a:t>наурызда, </a:t>
            </a:r>
            <a:r>
              <a:rPr lang="kk-KZ" sz="1100" dirty="0" smtClean="0">
                <a:solidFill>
                  <a:schemeClr val="tx1"/>
                </a:solidFill>
                <a:latin typeface="Times New Roman" panose="02020603050405020304" pitchFamily="18" charset="0"/>
                <a:cs typeface="Times New Roman" panose="02020603050405020304" pitchFamily="18" charset="0"/>
              </a:rPr>
              <a:t>07 </a:t>
            </a:r>
            <a:r>
              <a:rPr lang="kk-KZ" sz="1100" dirty="0" smtClean="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42341</TotalTime>
  <Words>546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6623</cp:revision>
  <cp:lastPrinted>2021-07-01T07:38:07Z</cp:lastPrinted>
  <dcterms:created xsi:type="dcterms:W3CDTF">2018-03-27T06:03:00Z</dcterms:created>
  <dcterms:modified xsi:type="dcterms:W3CDTF">2026-03-05T08:05:05Z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