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77518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күндіз жауын-шашын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соғатын жел солтүстік-шығысқа ауысады,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17-19, күндіз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07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06 наурыз сағ. 20-дан бастап 07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ru-RU" sz="1200" dirty="0">
                <a:latin typeface="Times New Roman" panose="02020603050405020304" pitchFamily="18" charset="0"/>
                <a:cs typeface="Times New Roman" panose="02020603050405020304" pitchFamily="18" charset="0"/>
              </a:rPr>
              <a:t>жауын-шашын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9-14</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kk-KZ" sz="1200" dirty="0">
                <a:solidFill>
                  <a:prstClr val="black"/>
                </a:solidFill>
                <a:latin typeface="Times New Roman" panose="02020603050405020304" pitchFamily="18" charset="0"/>
                <a:cs typeface="Times New Roman" panose="02020603050405020304" pitchFamily="18" charset="0"/>
              </a:rPr>
              <a:t>06 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2039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30168</TotalTime>
  <Words>600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5535</cp:revision>
  <cp:lastPrinted>2021-07-01T07:38:07Z</cp:lastPrinted>
  <dcterms:created xsi:type="dcterms:W3CDTF">2018-03-27T06:03:00Z</dcterms:created>
  <dcterms:modified xsi:type="dcterms:W3CDTF">2026-03-05T07:39:12Z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