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06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05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06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уақыттарда жауын-шашын </a:t>
            </a:r>
            <a:r>
              <a:rPr lang="kk-KZ" sz="1200" dirty="0" smtClean="0">
                <a:latin typeface="Times New Roman" pitchFamily="18" charset="0"/>
                <a:cs typeface="Times New Roman" pitchFamily="18" charset="0"/>
              </a:rPr>
              <a:t>(қар, жаңбыр), </a:t>
            </a:r>
            <a:r>
              <a:rPr lang="kk-KZ" sz="1200" dirty="0" smtClean="0">
                <a:latin typeface="Times New Roman" pitchFamily="18" charset="0"/>
                <a:cs typeface="Times New Roman" pitchFamily="18" charset="0"/>
              </a:rPr>
              <a:t>тұман,  </a:t>
            </a:r>
            <a:r>
              <a:rPr lang="kk-KZ" sz="1200" dirty="0" smtClean="0">
                <a:latin typeface="Times New Roman" pitchFamily="18" charset="0"/>
                <a:cs typeface="Times New Roman" pitchFamily="18" charset="0"/>
              </a:rPr>
              <a:t>жолдарда </a:t>
            </a:r>
            <a:r>
              <a:rPr lang="kk-KZ" sz="1200" dirty="0" smtClean="0">
                <a:latin typeface="Times New Roman" pitchFamily="18" charset="0"/>
                <a:cs typeface="Times New Roman" pitchFamily="18" charset="0"/>
              </a:rPr>
              <a:t>көктайғақ. Солтүстік-бат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6-11 м/с. 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аяз, күндіз 2-4 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наурызға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06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07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Солтүстік-шығыстан </a:t>
            </a:r>
            <a:r>
              <a:rPr lang="kk-KZ" sz="1200" dirty="0" smtClean="0">
                <a:latin typeface="Times New Roman" pitchFamily="18" charset="0"/>
                <a:cs typeface="Times New Roman" pitchFamily="18" charset="0"/>
              </a:rPr>
              <a:t>жел соғады, күші 5-10 м/с. Ауа температурасы 1-3 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259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1171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22278</TotalTime>
  <Words>553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5680</cp:revision>
  <cp:lastPrinted>2021-07-01T03:56:27Z</cp:lastPrinted>
  <dcterms:created xsi:type="dcterms:W3CDTF">2018-03-27T06:03:00Z</dcterms:created>
  <dcterms:modified xsi:type="dcterms:W3CDTF">2026-03-05T07:22:41Z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