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7" d="100"/>
          <a:sy n="107" d="100"/>
        </p:scale>
        <p:origin x="102"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14300877"/>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18576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06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наурызға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05 </a:t>
            </a:r>
            <a:r>
              <a:rPr lang="ru-RU" altLang="ru-RU" sz="1200" b="1" dirty="0" err="1">
                <a:latin typeface="Times New Roman" panose="02020603050405020304" pitchFamily="18" charset="0"/>
                <a:cs typeface="Times New Roman" pitchFamily="18" charset="0"/>
              </a:rPr>
              <a:t>наурызды</a:t>
            </a:r>
            <a:r>
              <a:rPr lang="kk-KZ" altLang="ru-RU" sz="1200" b="1" dirty="0">
                <a:latin typeface="Times New Roman" panose="02020603050405020304" pitchFamily="18" charset="0"/>
                <a:cs typeface="Times New Roman" pitchFamily="18" charset="0"/>
              </a:rPr>
              <a:t>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06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түнде қар жауады, жаяу бұрқасын күтіледі. Оңтүстік-батыстан соғатын жел солтүстік-батысқа ауысады, күші 5-10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8-10, күндіз 3-5 аяз болады.</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07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наурызға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06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07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Оңтүстік-батыстан жел соғады, күші 15-20 м/с.  Ауа температурасы 6-8 аяз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b="1"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төмен </a:t>
            </a:r>
            <a:r>
              <a:rPr lang="kk-KZ" altLang="en-US" sz="1200" i="1" dirty="0">
                <a:solidFill>
                  <a:schemeClr val="tx1"/>
                </a:solidFill>
                <a:latin typeface="Times New Roman" pitchFamily="18" charset="0"/>
                <a:cs typeface="Times New Roman" pitchFamily="18" charset="0"/>
                <a:sym typeface="+mn-ea"/>
              </a:rPr>
              <a:t>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025077588"/>
              </p:ext>
            </p:extLst>
          </p:nvPr>
        </p:nvGraphicFramePr>
        <p:xfrm>
          <a:off x="5071897" y="4301620"/>
          <a:ext cx="4572000" cy="2087384"/>
        </p:xfrm>
        <a:graphic>
          <a:graphicData uri="http://schemas.openxmlformats.org/drawingml/2006/table">
            <a:tbl>
              <a:tblPr firstRow="1" bandRow="1">
                <a:tableStyleId>{5C22544A-7EE6-4342-B048-85BDC9FD1C3A}</a:tableStyleId>
              </a:tblPr>
              <a:tblGrid>
                <a:gridCol w="1743749">
                  <a:extLst>
                    <a:ext uri="{9D8B030D-6E8A-4147-A177-3AD203B41FA5}">
                      <a16:colId xmlns:a16="http://schemas.microsoft.com/office/drawing/2014/main" val="20000"/>
                    </a:ext>
                  </a:extLst>
                </a:gridCol>
                <a:gridCol w="1419138">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97174">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1825">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8261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9508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261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388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2612">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0.197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65467">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21333</TotalTime>
  <Words>579</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4088</cp:revision>
  <cp:lastPrinted>2021-07-01T07:38:07Z</cp:lastPrinted>
  <dcterms:created xsi:type="dcterms:W3CDTF">2018-03-27T06:03:00Z</dcterms:created>
  <dcterms:modified xsi:type="dcterms:W3CDTF">2026-03-05T07:05:35Z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