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729080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06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05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4-9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a:latin typeface="Times New Roman" panose="02020603050405020304" pitchFamily="18" charset="0"/>
                <a:cs typeface="Times New Roman" panose="02020603050405020304" pitchFamily="18" charset="0"/>
              </a:rPr>
              <a:t>5-7 градус аяз,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 </a:t>
            </a:r>
            <a:r>
              <a:rPr lang="kk-KZ" altLang="ru-RU" sz="1200" dirty="0">
                <a:latin typeface="Times New Roman" panose="02020603050405020304" pitchFamily="18" charset="0"/>
                <a:cs typeface="Times New Roman" panose="02020603050405020304" pitchFamily="18" charset="0"/>
              </a:rPr>
              <a:t>градус аяз-1 </a:t>
            </a:r>
            <a:r>
              <a:rPr lang="kk-KZ" altLang="ru-RU" sz="1200" dirty="0" smtClean="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07 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3411538" algn="l"/>
              </a:tabLst>
            </a:pP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4-9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180077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27919</TotalTime>
  <Words>550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5155</cp:revision>
  <cp:lastPrinted>2021-07-01T07:38:07Z</cp:lastPrinted>
  <dcterms:created xsi:type="dcterms:W3CDTF">2018-03-27T06:03:00Z</dcterms:created>
  <dcterms:modified xsi:type="dcterms:W3CDTF">2026-03-05T07:06:02Z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