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1132614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en-US"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238738864"/>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түнде жауын-шашын </a:t>
            </a:r>
            <a:r>
              <a:rPr lang="ru-RU" sz="1100" dirty="0" err="1" smtClean="0">
                <a:latin typeface="Times New Roman" pitchFamily="18" charset="0"/>
                <a:cs typeface="Times New Roman" pitchFamily="18" charset="0"/>
              </a:rPr>
              <a:t>(көбінесе жаңбыр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жауады.  </a:t>
            </a:r>
            <a:r>
              <a:rPr lang="kk-KZ" sz="1100" dirty="0" smtClean="0">
                <a:latin typeface="Times New Roman" pitchFamily="18" charset="0"/>
                <a:cs typeface="Times New Roman" pitchFamily="18" charset="0"/>
              </a:rPr>
              <a:t>Түнде және таңертең тұман түседі.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9-11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14273</TotalTime>
  <Words>587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4054</cp:revision>
  <cp:lastPrinted>2021-07-01T03:56:27Z</cp:lastPrinted>
  <dcterms:created xsi:type="dcterms:W3CDTF">2018-03-27T06:03:00Z</dcterms:created>
  <dcterms:modified xsi:type="dcterms:W3CDTF">2026-03-05T08:01:20Z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