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9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1640357"/>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ға</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қар, көктайғақ. Жел оңтүстік-батыстан соғады,  түнде күші 5-10 м/с. Ауа температурасы түнде 3-5° аяз, күндіз 1° аяз-1° жылы болады.</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3-8 м/с. </a:t>
            </a:r>
            <a:r>
              <a:rPr lang="kk-KZ" sz="120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8-10° </a:t>
            </a:r>
            <a:r>
              <a:rPr lang="kk-KZ" sz="1200">
                <a:solidFill>
                  <a:prstClr val="black"/>
                </a:solidFill>
                <a:latin typeface="Times New Roman" pitchFamily="18" charset="0"/>
                <a:cs typeface="Times New Roman" pitchFamily="18" charset="0"/>
              </a:rPr>
              <a:t>аяз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4418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180" y="324189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41605613"/>
              </p:ext>
            </p:extLst>
          </p:nvPr>
        </p:nvGraphicFramePr>
        <p:xfrm>
          <a:off x="5002285" y="4211043"/>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заттар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a:t>
            </a:r>
            <a:r>
              <a:rPr lang="kk-KZ" altLang="ru-RU" sz="1200" b="1" i="1" dirty="0">
                <a:solidFill>
                  <a:srgbClr val="000000"/>
                </a:solidFill>
                <a:latin typeface="Times New Roman" panose="02020603050405020304" pitchFamily="18" charset="0"/>
                <a:cs typeface="Times New Roman" panose="02020603050405020304" pitchFamily="18" charset="0"/>
              </a:rPr>
              <a:t>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38260384"/>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lvl="0" eaLnBrk="1" hangingPunct="1">
                        <a:buNone/>
                      </a:pPr>
                      <a:r>
                        <a:rPr lang="en-US" altLang="x-none" sz="800" u="none" dirty="0">
                          <a:latin typeface="Times New Roman" panose="02020603050405020304" pitchFamily="18" charset="0"/>
                          <a:cs typeface="Times New Roman" panose="02020603050405020304" pitchFamily="18" charset="0"/>
                        </a:rPr>
                        <a:t>E-mail: </a:t>
                      </a:r>
                      <a:r>
                        <a:rPr lang="en-US" altLang="x-none" sz="800" b="1" u="none" dirty="0">
                          <a:latin typeface="Times New Roman" panose="02020603050405020304" pitchFamily="18" charset="0"/>
                          <a:cs typeface="Times New Roman" panose="02020603050405020304" pitchFamily="18" charset="0"/>
                          <a:hlinkClick r:id="rId2"/>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20280</TotalTime>
  <Words>561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4046</cp:revision>
  <cp:lastPrinted>2021-07-01T03:56:27Z</cp:lastPrinted>
  <dcterms:created xsi:type="dcterms:W3CDTF">2018-03-27T06:03:00Z</dcterms:created>
  <dcterms:modified xsi:type="dcterms:W3CDTF">2026-03-05T07:55:56Z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