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108" y="5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3131016"/>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5520416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.725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6</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наурыз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4928"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31428</TotalTime>
  <Words>579</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4223</cp:revision>
  <cp:lastPrinted>2021-07-01T07:38:07Z</cp:lastPrinted>
  <dcterms:created xsi:type="dcterms:W3CDTF">2018-03-27T06:03:00Z</dcterms:created>
  <dcterms:modified xsi:type="dcterms:W3CDTF">2026-03-05T06:52:15Z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