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91" d="100"/>
          <a:sy n="91" d="100"/>
        </p:scale>
        <p:origin x="90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881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3981" y="201141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 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временами снег, днем временами осадки (дождь, снег),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юго-западный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мороза, днем 0-2 тепла.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 марта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Ветер 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6-8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7182366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 2026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Сагинтаева А.Т./Сұлтанова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61891</TotalTime>
  <Words>615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6866</cp:revision>
  <cp:lastPrinted>2021-02-03T11:37:00Z</cp:lastPrinted>
  <dcterms:created xsi:type="dcterms:W3CDTF">2018-03-27T06:03:00Z</dcterms:created>
  <dcterms:modified xsi:type="dcterms:W3CDTF">2026-03-06T06:47:47Z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