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16" y="9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30225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метель, гололед днем осадки (преимущественно снег), низовая метель,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15-20, днем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16832"/>
            <a:ext cx="4680520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indent="182563" algn="just"/>
            <a:r>
              <a:rPr lang="kk-KZ" sz="1200" dirty="0"/>
              <a:t>рқасын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20658</TotalTime>
  <Words>611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8059</cp:revision>
  <cp:lastPrinted>2021-07-01T03:56:27Z</cp:lastPrinted>
  <dcterms:created xsi:type="dcterms:W3CDTF">2018-03-27T06:03:00Z</dcterms:created>
  <dcterms:modified xsi:type="dcterms:W3CDTF">2026-03-06T08:11:37Z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