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57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7144617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7871" y="246907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99239" y="340570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1841620"/>
              </p:ext>
            </p:extLst>
          </p:nvPr>
        </p:nvGraphicFramePr>
        <p:xfrm>
          <a:off x="5073418" y="425494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21062</TotalTime>
  <Words>583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4076</cp:revision>
  <cp:lastPrinted>2021-10-14T11:15:53Z</cp:lastPrinted>
  <dcterms:created xsi:type="dcterms:W3CDTF">2018-03-27T06:03:00Z</dcterms:created>
  <dcterms:modified xsi:type="dcterms:W3CDTF">2026-03-06T06:01:34Z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