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528903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6001" y="136228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Туман. Ветер юго-западный 5-10 м/с. Температура воздуха ночью 2-4 мороза, днем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0-2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501930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5704</TotalTime>
  <Words>559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1078</cp:revision>
  <cp:lastPrinted>2021-07-01T03:56:27Z</cp:lastPrinted>
  <dcterms:created xsi:type="dcterms:W3CDTF">2024-09-22T07:48:17Z</dcterms:created>
  <dcterms:modified xsi:type="dcterms:W3CDTF">2026-03-06T08:52:35Z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