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2" d="100"/>
          <a:sy n="82" d="100"/>
        </p:scale>
        <p:origin x="90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1593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07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06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07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и утром осадки (дождь, снег), на дорогах гололедица. Временами туман. Ветер </a:t>
            </a:r>
            <a:r>
              <a:rPr lang="kk-KZ" dirty="0">
                <a:solidFill>
                  <a:schemeClr val="tx1"/>
                </a:solidFill>
              </a:rPr>
              <a:t>север</a:t>
            </a:r>
            <a:r>
              <a:rPr lang="ru-RU" dirty="0">
                <a:solidFill>
                  <a:schemeClr val="tx1"/>
                </a:solidFill>
              </a:rPr>
              <a:t>о-восточный 3-8</a:t>
            </a:r>
            <a:r>
              <a:rPr lang="kk-KZ" dirty="0">
                <a:solidFill>
                  <a:schemeClr val="tx1"/>
                </a:solidFill>
              </a:rPr>
              <a:t>, временами порывы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-1+1</a:t>
            </a: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°С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+7+9 </a:t>
            </a: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°С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ночь 08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 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0,+2°С.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66753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28746</TotalTime>
  <Words>809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6956</cp:revision>
  <cp:lastPrinted>2021-07-01T09:11:30Z</cp:lastPrinted>
  <dcterms:created xsi:type="dcterms:W3CDTF">2018-03-27T06:03:00Z</dcterms:created>
  <dcterms:modified xsi:type="dcterms:W3CDTF">2026-03-06T06:19:12Z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