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910794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511159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81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осадки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(дождь, снег). Туман, гололед.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североо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-западный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и днем 3-5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снег.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Г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ололед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 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38087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6688</cp:revision>
  <cp:lastPrinted>2021-07-01T03:56:27Z</cp:lastPrinted>
  <dcterms:created xsi:type="dcterms:W3CDTF">2018-03-27T06:03:00Z</dcterms:created>
  <dcterms:modified xsi:type="dcterms:W3CDTF">2026-03-06T06:01:02Z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