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496506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240602"/>
            <a:ext cx="4395583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небольшой снег, низовая метель, днем осадки (дождь, снег), низовая метель, гололед. Ветер юго-западный 9-14 м/с. Температура воздуха ночью 5-7 мороза,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0-2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осадки (дождь, снег), низовая метель, гололед.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0-2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387938"/>
              </p:ext>
            </p:extLst>
          </p:nvPr>
        </p:nvGraphicFramePr>
        <p:xfrm>
          <a:off x="5133632" y="3727078"/>
          <a:ext cx="4415373" cy="2317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 ночью 08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55577</TotalTime>
  <Words>677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7806</cp:revision>
  <cp:lastPrinted>2025-08-12T06:13:34Z</cp:lastPrinted>
  <dcterms:created xsi:type="dcterms:W3CDTF">2018-03-27T06:03:00Z</dcterms:created>
  <dcterms:modified xsi:type="dcterms:W3CDTF">2026-03-06T08:14:53Z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