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72" y="6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066897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метель, гололед. Ветер юго-западный 9-14 м/с. Температура воздуха ночью 3-5, днем 0-2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юго-западный 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5927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25593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5134</cp:revision>
  <cp:lastPrinted>2021-07-01T03:56:27Z</cp:lastPrinted>
  <dcterms:created xsi:type="dcterms:W3CDTF">2018-03-27T06:03:00Z</dcterms:created>
  <dcterms:modified xsi:type="dcterms:W3CDTF">2026-03-06T07:46:13Z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